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9" r:id="rId2"/>
    <p:sldId id="455" r:id="rId3"/>
    <p:sldId id="457" r:id="rId4"/>
    <p:sldId id="458" r:id="rId5"/>
    <p:sldId id="260" r:id="rId6"/>
  </p:sldIdLst>
  <p:sldSz cx="12192000" cy="6858000"/>
  <p:notesSz cx="6858000" cy="9144000"/>
  <p:embeddedFontLst>
    <p:embeddedFont>
      <p:font typeface="Akkurat LL TT" panose="020B0504020101010102" pitchFamily="3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84B819"/>
    <a:srgbClr val="CA7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4" autoAdjust="0"/>
    <p:restoredTop sz="73483" autoAdjust="0"/>
  </p:normalViewPr>
  <p:slideViewPr>
    <p:cSldViewPr snapToGrid="0">
      <p:cViewPr varScale="1">
        <p:scale>
          <a:sx n="93" d="100"/>
          <a:sy n="93" d="100"/>
        </p:scale>
        <p:origin x="3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54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1AF7B-EC41-4630-89BA-7BC419A2EB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40098-BD27-43CB-B4A0-B8B6FC575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979B-8E12-4028-AE45-1CD6EC8B8B03}" type="datetimeFigureOut">
              <a:rPr lang="de-DE" smtClean="0"/>
              <a:t>13.12.2022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845C8-C945-413A-B7DA-7284E8935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48636-D6CF-469C-A3DB-4E38B56CA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E444D-FD2E-4D4D-A138-9DD7214A0A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3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6281-4CD5-4F31-AB8D-30F569D3F001}" type="datetimeFigureOut">
              <a:rPr lang="de-DE" smtClean="0"/>
              <a:t>13.12.2022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6AED-511D-40FF-808F-2B54575B2E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8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363674"/>
            <a:ext cx="12097344" cy="20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7328" y="6309320"/>
            <a:ext cx="6528725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F3EFB-B271-4A4D-89B7-62FDDCEEF808}"/>
              </a:ext>
            </a:extLst>
          </p:cNvPr>
          <p:cNvSpPr/>
          <p:nvPr userDrawn="1"/>
        </p:nvSpPr>
        <p:spPr>
          <a:xfrm>
            <a:off x="0" y="1032933"/>
            <a:ext cx="12192000" cy="3452184"/>
          </a:xfrm>
          <a:prstGeom prst="rect">
            <a:avLst/>
          </a:prstGeom>
          <a:solidFill>
            <a:srgbClr val="84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360" y="2276872"/>
            <a:ext cx="11521280" cy="182420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bg1"/>
                </a:solidFill>
                <a:latin typeface="+mj-lt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56158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0" b="7297"/>
          <a:stretch/>
        </p:blipFill>
        <p:spPr bwMode="auto">
          <a:xfrm>
            <a:off x="1296459" y="1268873"/>
            <a:ext cx="9599083" cy="44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>
            <a:off x="1898015" y="5696221"/>
            <a:ext cx="788872" cy="5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 rot="10800000">
            <a:off x="9525089" y="5755836"/>
            <a:ext cx="788872" cy="5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0" y="57332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65656"/>
                </a:solidFill>
                <a:latin typeface="Akkurat LL TT" panose="020B0504020101010102" pitchFamily="34" charset="0"/>
                <a:cs typeface="Akkurat LL TT" panose="020B0504020101010102" pitchFamily="34" charset="0"/>
              </a:rPr>
              <a:t>ec.cs.tu-dortmund.de</a:t>
            </a:r>
          </a:p>
        </p:txBody>
      </p:sp>
    </p:spTree>
    <p:extLst>
      <p:ext uri="{BB962C8B-B14F-4D97-AF65-F5344CB8AC3E}">
        <p14:creationId xmlns:p14="http://schemas.microsoft.com/office/powerpoint/2010/main" val="332722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363674"/>
            <a:ext cx="12097344" cy="20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7328" y="6309320"/>
            <a:ext cx="6528725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360" y="2276872"/>
            <a:ext cx="11521280" cy="182420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565656"/>
                </a:solidFill>
                <a:latin typeface="+mj-lt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6581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988841"/>
            <a:ext cx="11523133" cy="4320116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2pPr>
            <a:lvl3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3pPr>
            <a:lvl4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569EAE2-3DB3-4C75-AAA7-D6A487C5C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22895D-7E73-5525-6D09-7D260019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99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988841"/>
            <a:ext cx="11523133" cy="114024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2pPr>
            <a:lvl3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3pPr>
            <a:lvl4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569EAE2-3DB3-4C75-AAA7-D6A487C5C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22895D-7E73-5525-6D09-7D260019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14788E-F4BE-E1C2-0B26-5392EA9C368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35360" y="3305908"/>
            <a:ext cx="5472608" cy="2992872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2pPr>
            <a:lvl3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3pPr>
            <a:lvl4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984669-B904-1D90-007C-79CDE7509E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4032" y="3305908"/>
            <a:ext cx="5472608" cy="2992872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j-lt"/>
              </a:defRPr>
            </a:lvl2pPr>
            <a:lvl3pPr>
              <a:defRPr sz="2000">
                <a:solidFill>
                  <a:srgbClr val="565656"/>
                </a:solidFill>
                <a:latin typeface="+mj-lt"/>
              </a:defRPr>
            </a:lvl3pPr>
            <a:lvl4pPr>
              <a:defRPr sz="2000">
                <a:solidFill>
                  <a:srgbClr val="565656"/>
                </a:solidFill>
                <a:latin typeface="+mj-lt"/>
              </a:defRPr>
            </a:lvl4pPr>
            <a:lvl5pPr>
              <a:defRPr sz="2400">
                <a:latin typeface="Akkurat LL TT" panose="0200050304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128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+mj-lt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2" hasCustomPrompt="1"/>
          </p:nvPr>
        </p:nvSpPr>
        <p:spPr>
          <a:xfrm>
            <a:off x="335360" y="1988841"/>
            <a:ext cx="5472608" cy="4309939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2pPr>
            <a:lvl3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3pPr>
            <a:lvl4pPr>
              <a:defRPr sz="2000">
                <a:solidFill>
                  <a:srgbClr val="565656"/>
                </a:solidFill>
                <a:latin typeface="+mn-lt"/>
                <a:cs typeface="Akkurat LL TT" panose="020B0504020101010102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6384032" y="1988841"/>
            <a:ext cx="5472608" cy="4309939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j-lt"/>
              </a:defRPr>
            </a:lvl2pPr>
            <a:lvl3pPr>
              <a:defRPr sz="2000">
                <a:solidFill>
                  <a:srgbClr val="565656"/>
                </a:solidFill>
                <a:latin typeface="+mj-lt"/>
              </a:defRPr>
            </a:lvl3pPr>
            <a:lvl4pPr>
              <a:defRPr sz="2000">
                <a:solidFill>
                  <a:srgbClr val="565656"/>
                </a:solidFill>
                <a:latin typeface="+mj-lt"/>
              </a:defRPr>
            </a:lvl4pPr>
            <a:lvl5pPr>
              <a:defRPr sz="2400">
                <a:latin typeface="Akkurat LL TT" panose="0200050304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1BD9D1-8046-4135-D9DF-E10658F443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99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+mj-lt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335363" y="1988841"/>
            <a:ext cx="5472604" cy="430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6384032" y="1988841"/>
            <a:ext cx="5472608" cy="4309939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</a:defRPr>
            </a:lvl2pPr>
            <a:lvl3pPr>
              <a:defRPr sz="2000">
                <a:solidFill>
                  <a:srgbClr val="565656"/>
                </a:solidFill>
                <a:latin typeface="+mn-lt"/>
              </a:defRPr>
            </a:lvl3pPr>
            <a:lvl4pPr>
              <a:defRPr sz="2000">
                <a:solidFill>
                  <a:srgbClr val="565656"/>
                </a:solidFill>
                <a:latin typeface="+mn-lt"/>
              </a:defRPr>
            </a:lvl4pPr>
            <a:lvl5pPr>
              <a:defRPr sz="2400">
                <a:latin typeface="Akkurat LL TT" panose="0200050304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EC4C67-0430-C5B6-C345-4245770242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62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335360" y="1988841"/>
            <a:ext cx="5472608" cy="4309939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chemeClr val="tx1"/>
                </a:solidFill>
                <a:latin typeface="+mn-lt"/>
                <a:cs typeface="Akkurat LL TT" panose="020B0504020101010102" pitchFamily="34" charset="0"/>
              </a:defRPr>
            </a:lvl1pPr>
            <a:lvl2pPr>
              <a:defRPr sz="2000">
                <a:solidFill>
                  <a:srgbClr val="565656"/>
                </a:solidFill>
                <a:latin typeface="+mn-lt"/>
              </a:defRPr>
            </a:lvl2pPr>
            <a:lvl3pPr>
              <a:defRPr sz="2000">
                <a:solidFill>
                  <a:srgbClr val="565656"/>
                </a:solidFill>
                <a:latin typeface="+mn-lt"/>
              </a:defRPr>
            </a:lvl3pPr>
            <a:lvl4pPr>
              <a:defRPr sz="2000">
                <a:solidFill>
                  <a:srgbClr val="565656"/>
                </a:solidFill>
                <a:latin typeface="+mn-lt"/>
              </a:defRPr>
            </a:lvl4pPr>
            <a:lvl5pPr>
              <a:defRPr sz="2400">
                <a:latin typeface="Akkurat LL TT" panose="0200050304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6384037" y="1991302"/>
            <a:ext cx="5472604" cy="430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sz="3200" dirty="0"/>
              <a:t>Bild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2B74B1-E7C2-98F4-224C-45577431F2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25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335361" y="1988841"/>
            <a:ext cx="5472604" cy="430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6384037" y="1991302"/>
            <a:ext cx="5472604" cy="430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84B819"/>
                </a:solidFill>
                <a:latin typeface="+mn-lt"/>
                <a:cs typeface="Akkurat LL TT" panose="020B0504020101010102" pitchFamily="34" charset="0"/>
              </a:defRPr>
            </a:lvl1pPr>
          </a:lstStyle>
          <a:p>
            <a:pPr algn="r"/>
            <a:fld id="{63CECEBB-547B-4598-95D8-3FB4D608B5D5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4F3E9C-28CA-56AC-9004-D961E3A1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35360" y="1220755"/>
            <a:ext cx="11521280" cy="6720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9"/>
                </a:solidFill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35360" y="1988840"/>
            <a:ext cx="11521280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kkurat LL TT" panose="020B0504020101010102" pitchFamily="34" charset="0"/>
                <a:cs typeface="Akkurat LL TT" panose="020B0504020101010102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88555" y="6501342"/>
            <a:ext cx="733813" cy="279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4B819"/>
                </a:solidFill>
                <a:latin typeface="+mn-lt"/>
                <a:cs typeface="Akkurat LL TT" panose="020B0504020101010102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9CF9C8-49F4-DC94-E6D0-6446F2971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364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>
          <a:xfrm>
            <a:off x="-3187" y="1080137"/>
            <a:ext cx="1225958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83423" y="6352795"/>
            <a:ext cx="4075605" cy="3405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dirty="0">
                <a:latin typeface="Akkurat LL TT" panose="020B0504020101010102" pitchFamily="34" charset="0"/>
                <a:cs typeface="Akkurat LL TT" panose="020B0504020101010102" pitchFamily="34" charset="0"/>
              </a:rPr>
              <a:t>Name Autor | Titel</a:t>
            </a:r>
            <a:r>
              <a:rPr lang="de-DE" altLang="de-DE" sz="1400" baseline="0" dirty="0">
                <a:latin typeface="Akkurat LL TT" panose="020B0504020101010102" pitchFamily="34" charset="0"/>
                <a:cs typeface="Akkurat LL TT" panose="020B0504020101010102" pitchFamily="34" charset="0"/>
              </a:rPr>
              <a:t> der Vorlesung</a:t>
            </a:r>
            <a:endParaRPr lang="de-DE" altLang="de-DE" sz="1400" dirty="0">
              <a:latin typeface="Akkurat LL TT" panose="020B0504020101010102" pitchFamily="34" charset="0"/>
              <a:cs typeface="Akkurat LL TT" panose="020B0504020101010102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6564373" y="245880"/>
            <a:ext cx="52810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altLang="de-DE" sz="2000" dirty="0">
                <a:solidFill>
                  <a:srgbClr val="565656"/>
                </a:solidFill>
                <a:latin typeface="Akkurat LL TT" panose="020B0504020101010102" pitchFamily="34" charset="0"/>
                <a:ea typeface="Arial Unicode MS" pitchFamily="34" charset="-128"/>
                <a:cs typeface="Akkurat LL TT" panose="020B0504020101010102" pitchFamily="34" charset="0"/>
              </a:rPr>
              <a:t>Lehrstuhl für Enterprise Computing</a:t>
            </a:r>
          </a:p>
          <a:p>
            <a:pPr algn="r">
              <a:defRPr/>
            </a:pPr>
            <a:r>
              <a:rPr lang="de-DE" altLang="de-DE" sz="2000" dirty="0">
                <a:solidFill>
                  <a:srgbClr val="565656"/>
                </a:solidFill>
                <a:latin typeface="Akkurat LL TT" panose="020B0504020101010102" pitchFamily="34" charset="0"/>
                <a:ea typeface="Arial Unicode MS" pitchFamily="34" charset="-128"/>
                <a:cs typeface="Akkurat LL TT" panose="020B0504020101010102" pitchFamily="34" charset="0"/>
              </a:rPr>
              <a:t>Fakultät für Informatik</a:t>
            </a:r>
            <a:endParaRPr lang="nl-NL" altLang="de-DE" sz="2000" dirty="0">
              <a:solidFill>
                <a:srgbClr val="565656"/>
              </a:solidFill>
              <a:latin typeface="Akkurat LL TT" panose="020B0504020101010102" pitchFamily="34" charset="0"/>
              <a:ea typeface="Arial Unicode MS" pitchFamily="34" charset="-128"/>
              <a:cs typeface="Akkurat LL TT" panose="020B0504020101010102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" y="23133"/>
            <a:ext cx="3791743" cy="104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EC832A-0258-B606-A20C-C70FB63E4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8101" y="6213990"/>
            <a:ext cx="7704268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65656"/>
                </a:solidFill>
              </a:defRPr>
            </a:lvl1pPr>
          </a:lstStyle>
          <a:p>
            <a:pPr algn="r"/>
            <a:r>
              <a:rPr lang="en-US" dirty="0" err="1"/>
              <a:t>Literatur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890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7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Titel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/>
              <a:t>Untertitel</a:t>
            </a:r>
            <a:endParaRPr lang="en-US" sz="3733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3421" y="6352795"/>
            <a:ext cx="10425080" cy="3405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19170" eaLnBrk="1" hangingPunct="1">
              <a:spcBef>
                <a:spcPct val="0"/>
              </a:spcBef>
              <a:buClrTx/>
              <a:buNone/>
            </a:pPr>
            <a:r>
              <a:rPr lang="de-DE" altLang="de-DE" sz="1400" dirty="0">
                <a:latin typeface="Akkurat LL TT" panose="020B0504020101010102" pitchFamily="34" charset="0"/>
                <a:cs typeface="Akkurat LL TT" panose="020B0504020101010102" pitchFamily="34" charset="0"/>
              </a:rPr>
              <a:t>Name | Titel der VL-Serie | </a:t>
            </a:r>
            <a:r>
              <a:rPr lang="en-US" sz="1400" dirty="0">
                <a:latin typeface="Akkurat LL TT" panose="020B0504020101010102" pitchFamily="34" charset="0"/>
                <a:cs typeface="Akkurat LL TT" panose="020B0504020101010102" pitchFamily="34" charset="0"/>
              </a:rPr>
              <a:t>Ort </a:t>
            </a:r>
            <a:r>
              <a:rPr lang="en-US" sz="1400" dirty="0" err="1">
                <a:latin typeface="Akkurat LL TT" panose="020B0504020101010102" pitchFamily="34" charset="0"/>
                <a:cs typeface="Akkurat LL TT" panose="020B0504020101010102" pitchFamily="34" charset="0"/>
              </a:rPr>
              <a:t>xxxx</a:t>
            </a:r>
            <a:r>
              <a:rPr lang="en-US" sz="1400" dirty="0">
                <a:latin typeface="Akkurat LL TT" panose="020B0504020101010102" pitchFamily="34" charset="0"/>
                <a:cs typeface="Akkurat LL TT" panose="020B0504020101010102" pitchFamily="34" charset="0"/>
              </a:rPr>
              <a:t>-xx-xx</a:t>
            </a:r>
            <a:endParaRPr lang="de-DE" altLang="de-DE" sz="1400" dirty="0">
              <a:latin typeface="Akkurat LL TT" panose="020B0504020101010102" pitchFamily="34" charset="0"/>
              <a:cs typeface="Akkurat LL TT" panose="020B0504020101010102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C5A5F-F37A-4B77-ACB1-2660CF2A2FF3}"/>
              </a:ext>
            </a:extLst>
          </p:cNvPr>
          <p:cNvSpPr/>
          <p:nvPr/>
        </p:nvSpPr>
        <p:spPr>
          <a:xfrm>
            <a:off x="6863691" y="4517883"/>
            <a:ext cx="1824203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4D2C4-2167-4D94-81D5-613009752C49}"/>
              </a:ext>
            </a:extLst>
          </p:cNvPr>
          <p:cNvSpPr/>
          <p:nvPr/>
        </p:nvSpPr>
        <p:spPr>
          <a:xfrm>
            <a:off x="10289781" y="4517883"/>
            <a:ext cx="1824203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31EA9-E9CC-4B2A-A903-B916141F43EF}"/>
              </a:ext>
            </a:extLst>
          </p:cNvPr>
          <p:cNvSpPr/>
          <p:nvPr/>
        </p:nvSpPr>
        <p:spPr>
          <a:xfrm>
            <a:off x="47328" y="4517883"/>
            <a:ext cx="1824203" cy="169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433F56-429B-4E38-8198-C27871E67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13601" r="10120" b="37400"/>
          <a:stretch/>
        </p:blipFill>
        <p:spPr>
          <a:xfrm>
            <a:off x="254080" y="4646659"/>
            <a:ext cx="1470640" cy="1470640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0E1E7D-9121-4841-AD07-03EAA40A0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3570" r="37981"/>
          <a:stretch/>
        </p:blipFill>
        <p:spPr>
          <a:xfrm>
            <a:off x="7042561" y="4646659"/>
            <a:ext cx="1466465" cy="1470640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2F2A9-2F2A-4916-9FF7-C3705679A1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8744"/>
          <a:stretch/>
        </p:blipFill>
        <p:spPr>
          <a:xfrm flipH="1">
            <a:off x="10459235" y="4649344"/>
            <a:ext cx="1485296" cy="14706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F2E9-9967-4CB0-9E73-AAA304AB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Unterkapitel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39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9F58C-3594-1897-4273-ACD0E1E6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A4A27-D251-B421-C4B5-686E2B8F1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Demotext</a:t>
            </a:r>
            <a:r>
              <a:rPr lang="de-DE" dirty="0"/>
              <a:t> </a:t>
            </a:r>
            <a:r>
              <a:rPr lang="de-DE" b="1" dirty="0" err="1">
                <a:solidFill>
                  <a:srgbClr val="84B819"/>
                </a:solidFill>
              </a:rPr>
              <a:t>Demotext</a:t>
            </a:r>
            <a:r>
              <a:rPr lang="de-DE" dirty="0"/>
              <a:t> </a:t>
            </a:r>
            <a:r>
              <a:rPr lang="de-DE" b="1" dirty="0" err="1">
                <a:solidFill>
                  <a:srgbClr val="CA7406"/>
                </a:solidFill>
              </a:rPr>
              <a:t>Demotext</a:t>
            </a:r>
            <a:endParaRPr lang="de-DE" b="1" dirty="0">
              <a:solidFill>
                <a:srgbClr val="CA7406"/>
              </a:solidFill>
            </a:endParaRPr>
          </a:p>
          <a:p>
            <a:pPr lvl="1"/>
            <a:r>
              <a:rPr lang="de-DE" dirty="0" err="1"/>
              <a:t>Demotext</a:t>
            </a:r>
            <a:endParaRPr lang="de-DE" b="1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E4028E-6244-294E-99CC-D3938E04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5DC7-707F-46DF-A849-A3562C19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Literatur (xxxx)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527C2-82DE-AF85-C728-E85DEF9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Wirtschaftsinformatik // Enterprise Computing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14B332-F980-5469-3A77-2E7A7672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F0F63-4ADA-CCCC-424F-E0E35609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565656"/>
                </a:solidFill>
                <a:ea typeface="Source Sans Pro" panose="020B0503030403020204" pitchFamily="34" charset="0"/>
                <a:cs typeface="Akkurat LL TT" panose="020B0504020101010102" pitchFamily="34" charset="0"/>
              </a:rPr>
              <a:t>wirtschaftsinformatik.de</a:t>
            </a:r>
            <a:r>
              <a:rPr lang="en-US" dirty="0">
                <a:solidFill>
                  <a:srgbClr val="565656"/>
                </a:solidFill>
                <a:ea typeface="Source Sans Pro" panose="020B0503030403020204" pitchFamily="34" charset="0"/>
                <a:cs typeface="Akkurat LL TT" panose="020B0504020101010102" pitchFamily="34" charset="0"/>
              </a:rPr>
              <a:t> (2021)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3A2C672-060B-4B7D-3680-70C1DCD2F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4" y="1909624"/>
            <a:ext cx="7680853" cy="439969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AD0E1AF-2E3B-2965-C4D5-7C696F29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96" y="5434569"/>
            <a:ext cx="2390176" cy="9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1936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O1">
      <a:majorFont>
        <a:latin typeface="Akkurat LL TT"/>
        <a:ea typeface=""/>
        <a:cs typeface=""/>
      </a:majorFont>
      <a:minorFont>
        <a:latin typeface="Akkurat LL T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Akkurat LL TT</vt:lpstr>
      <vt:lpstr>Source Sans Pro</vt:lpstr>
      <vt:lpstr>Arial Unicode MS</vt:lpstr>
      <vt:lpstr>Calibri</vt:lpstr>
      <vt:lpstr>Wingdings</vt:lpstr>
      <vt:lpstr>Arial</vt:lpstr>
      <vt:lpstr>Masterfolie</vt:lpstr>
      <vt:lpstr>Titel Untertitel</vt:lpstr>
      <vt:lpstr>Unterkapitel</vt:lpstr>
      <vt:lpstr>Titel</vt:lpstr>
      <vt:lpstr>Wirtschaftsinformatik // Enterprise Computing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Untertitel</dc:title>
  <dc:creator>Christian Janiesch</dc:creator>
  <cp:lastModifiedBy>mchrjani</cp:lastModifiedBy>
  <cp:revision>22</cp:revision>
  <dcterms:created xsi:type="dcterms:W3CDTF">2022-03-09T15:42:26Z</dcterms:created>
  <dcterms:modified xsi:type="dcterms:W3CDTF">2022-12-13T14:29:10Z</dcterms:modified>
</cp:coreProperties>
</file>