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61" r:id="rId2"/>
    <p:sldId id="263" r:id="rId3"/>
    <p:sldId id="264" r:id="rId4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63">
          <p15:clr>
            <a:srgbClr val="A4A3A4"/>
          </p15:clr>
        </p15:guide>
        <p15:guide id="2" orient="horz" pos="210">
          <p15:clr>
            <a:srgbClr val="A4A3A4"/>
          </p15:clr>
        </p15:guide>
        <p15:guide id="3" orient="horz" pos="527">
          <p15:clr>
            <a:srgbClr val="A4A3A4"/>
          </p15:clr>
        </p15:guide>
        <p15:guide id="4" orient="horz" pos="3258">
          <p15:clr>
            <a:srgbClr val="A4A3A4"/>
          </p15:clr>
        </p15:guide>
        <p15:guide id="5" orient="horz" pos="3606">
          <p15:clr>
            <a:srgbClr val="A4A3A4"/>
          </p15:clr>
        </p15:guide>
        <p15:guide id="6" orient="horz" pos="3894">
          <p15:clr>
            <a:srgbClr val="A4A3A4"/>
          </p15:clr>
        </p15:guide>
        <p15:guide id="7" pos="295">
          <p15:clr>
            <a:srgbClr val="A4A3A4"/>
          </p15:clr>
        </p15:guide>
        <p15:guide id="8" pos="5465">
          <p15:clr>
            <a:srgbClr val="A4A3A4"/>
          </p15:clr>
        </p15:guide>
        <p15:guide id="9" pos="349">
          <p15:clr>
            <a:srgbClr val="A4A3A4"/>
          </p15:clr>
        </p15:guide>
        <p15:guide id="10" orient="horz" pos="18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2"/>
  </p:normalViewPr>
  <p:slideViewPr>
    <p:cSldViewPr snapToGrid="0">
      <p:cViewPr varScale="1">
        <p:scale>
          <a:sx n="124" d="100"/>
          <a:sy n="124" d="100"/>
        </p:scale>
        <p:origin x="1224" y="108"/>
      </p:cViewPr>
      <p:guideLst>
        <p:guide orient="horz" pos="663"/>
        <p:guide orient="horz" pos="210"/>
        <p:guide orient="horz" pos="527"/>
        <p:guide orient="horz" pos="3258"/>
        <p:guide orient="horz" pos="3606"/>
        <p:guide orient="horz" pos="3894"/>
        <p:guide pos="295"/>
        <p:guide pos="5465"/>
        <p:guide pos="349"/>
        <p:guide orient="horz" pos="18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F5828-625E-44FB-9815-001A2D60C5A3}" type="datetimeFigureOut">
              <a:rPr lang="de-DE" smtClean="0"/>
              <a:t>23.07.2019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792DBA-213B-468D-8FC8-F4851235120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60883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>
            <a:extLst>
              <a:ext uri="{FF2B5EF4-FFF2-40B4-BE49-F238E27FC236}">
                <a16:creationId xmlns:a16="http://schemas.microsoft.com/office/drawing/2014/main" id="{1699EF6D-3C33-AA42-A17B-176C85D7245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66725" y="4800600"/>
            <a:ext cx="813276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de-DE" altLang="de-DE"/>
          </a:p>
        </p:txBody>
      </p:sp>
      <p:sp>
        <p:nvSpPr>
          <p:cNvPr id="4" name="Rectangle 13">
            <a:extLst>
              <a:ext uri="{FF2B5EF4-FFF2-40B4-BE49-F238E27FC236}">
                <a16:creationId xmlns:a16="http://schemas.microsoft.com/office/drawing/2014/main" id="{40DAC4B5-45AF-E942-999A-81BC6E97A00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87900" y="431800"/>
            <a:ext cx="3887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nl-NL" altLang="de-DE" sz="1500">
                <a:latin typeface="Akkurat-Light" panose="02000503030000020004" pitchFamily="2" charset="0"/>
                <a:ea typeface="Arial Unicode MS" pitchFamily="34" charset="-128"/>
              </a:rPr>
              <a:t>Einrichtung / </a:t>
            </a:r>
          </a:p>
          <a:p>
            <a:pPr algn="r">
              <a:defRPr/>
            </a:pPr>
            <a:r>
              <a:rPr lang="nl-NL" altLang="de-DE" sz="1500">
                <a:latin typeface="Akkurat-Light" panose="02000503030000020004" pitchFamily="2" charset="0"/>
                <a:ea typeface="Arial Unicode MS" pitchFamily="34" charset="-128"/>
              </a:rPr>
              <a:t>Fakultät</a:t>
            </a:r>
          </a:p>
        </p:txBody>
      </p:sp>
      <p:pic>
        <p:nvPicPr>
          <p:cNvPr id="5" name="Picture 14" descr="SpektralringeDSC_539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171" b="27917"/>
          <a:stretch>
            <a:fillRect/>
          </a:stretch>
        </p:blipFill>
        <p:spPr bwMode="auto">
          <a:xfrm>
            <a:off x="468313" y="1065213"/>
            <a:ext cx="8208962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5" descr="tud_logo_rgb_150dpi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4963"/>
            <a:ext cx="30241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5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468313" y="4787900"/>
            <a:ext cx="8207375" cy="1393825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br>
              <a:rPr lang="de-DE"/>
            </a:br>
            <a:r>
              <a:rPr lang="de-DE"/>
              <a:t>Zweite Zeile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76CA697-08C0-AA4B-839D-3C869EBF16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Autor | Ort und Datum</a:t>
            </a:r>
          </a:p>
        </p:txBody>
      </p:sp>
    </p:spTree>
    <p:extLst>
      <p:ext uri="{BB962C8B-B14F-4D97-AF65-F5344CB8AC3E}">
        <p14:creationId xmlns:p14="http://schemas.microsoft.com/office/powerpoint/2010/main" val="884683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72EA819-4C3E-F44B-97A0-AFD6BA5B21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Autor | Ort und Datum</a:t>
            </a:r>
          </a:p>
        </p:txBody>
      </p:sp>
    </p:spTree>
    <p:extLst>
      <p:ext uri="{BB962C8B-B14F-4D97-AF65-F5344CB8AC3E}">
        <p14:creationId xmlns:p14="http://schemas.microsoft.com/office/powerpoint/2010/main" val="4061458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67488" y="1065213"/>
            <a:ext cx="2032000" cy="5030787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6725" y="1065213"/>
            <a:ext cx="5948363" cy="5030787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72EA819-4C3E-F44B-97A0-AFD6BA5B21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Autor | Ort und Datum</a:t>
            </a:r>
          </a:p>
        </p:txBody>
      </p:sp>
    </p:spTree>
    <p:extLst>
      <p:ext uri="{BB962C8B-B14F-4D97-AF65-F5344CB8AC3E}">
        <p14:creationId xmlns:p14="http://schemas.microsoft.com/office/powerpoint/2010/main" val="1362067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72EA819-4C3E-F44B-97A0-AFD6BA5B21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Autor | Ort und Datum</a:t>
            </a:r>
          </a:p>
        </p:txBody>
      </p:sp>
    </p:spTree>
    <p:extLst>
      <p:ext uri="{BB962C8B-B14F-4D97-AF65-F5344CB8AC3E}">
        <p14:creationId xmlns:p14="http://schemas.microsoft.com/office/powerpoint/2010/main" val="2364743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C72EA819-4C3E-F44B-97A0-AFD6BA5B21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Autor | Ort und Datum</a:t>
            </a:r>
          </a:p>
        </p:txBody>
      </p:sp>
    </p:spTree>
    <p:extLst>
      <p:ext uri="{BB962C8B-B14F-4D97-AF65-F5344CB8AC3E}">
        <p14:creationId xmlns:p14="http://schemas.microsoft.com/office/powerpoint/2010/main" val="3072649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6725" y="2133600"/>
            <a:ext cx="3989388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08513" y="2133600"/>
            <a:ext cx="3990975" cy="3962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72EA819-4C3E-F44B-97A0-AFD6BA5B21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Autor | Ort und Datum</a:t>
            </a:r>
          </a:p>
        </p:txBody>
      </p:sp>
    </p:spTree>
    <p:extLst>
      <p:ext uri="{BB962C8B-B14F-4D97-AF65-F5344CB8AC3E}">
        <p14:creationId xmlns:p14="http://schemas.microsoft.com/office/powerpoint/2010/main" val="2071394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72EA819-4C3E-F44B-97A0-AFD6BA5B21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Autor | Ort und Datum</a:t>
            </a:r>
          </a:p>
        </p:txBody>
      </p:sp>
    </p:spTree>
    <p:extLst>
      <p:ext uri="{BB962C8B-B14F-4D97-AF65-F5344CB8AC3E}">
        <p14:creationId xmlns:p14="http://schemas.microsoft.com/office/powerpoint/2010/main" val="23716294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C72EA819-4C3E-F44B-97A0-AFD6BA5B21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Autor | Ort und Datum</a:t>
            </a:r>
          </a:p>
        </p:txBody>
      </p:sp>
    </p:spTree>
    <p:extLst>
      <p:ext uri="{BB962C8B-B14F-4D97-AF65-F5344CB8AC3E}">
        <p14:creationId xmlns:p14="http://schemas.microsoft.com/office/powerpoint/2010/main" val="539463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C72EA819-4C3E-F44B-97A0-AFD6BA5B21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Autor | Ort und Datum</a:t>
            </a:r>
          </a:p>
        </p:txBody>
      </p:sp>
    </p:spTree>
    <p:extLst>
      <p:ext uri="{BB962C8B-B14F-4D97-AF65-F5344CB8AC3E}">
        <p14:creationId xmlns:p14="http://schemas.microsoft.com/office/powerpoint/2010/main" val="3587026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72EA819-4C3E-F44B-97A0-AFD6BA5B21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Autor | Ort und Datum</a:t>
            </a:r>
          </a:p>
        </p:txBody>
      </p:sp>
    </p:spTree>
    <p:extLst>
      <p:ext uri="{BB962C8B-B14F-4D97-AF65-F5344CB8AC3E}">
        <p14:creationId xmlns:p14="http://schemas.microsoft.com/office/powerpoint/2010/main" val="2801922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C72EA819-4C3E-F44B-97A0-AFD6BA5B21B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Name Autor | Ort und Datum</a:t>
            </a:r>
          </a:p>
        </p:txBody>
      </p:sp>
    </p:spTree>
    <p:extLst>
      <p:ext uri="{BB962C8B-B14F-4D97-AF65-F5344CB8AC3E}">
        <p14:creationId xmlns:p14="http://schemas.microsoft.com/office/powerpoint/2010/main" val="2000322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065213"/>
            <a:ext cx="8132763" cy="989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2133600"/>
            <a:ext cx="8132763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Textmasterformate durch Klicken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32" name="Rectangle 8">
            <a:extLst>
              <a:ext uri="{FF2B5EF4-FFF2-40B4-BE49-F238E27FC236}">
                <a16:creationId xmlns:a16="http://schemas.microsoft.com/office/drawing/2014/main" id="{C72EA819-4C3E-F44B-97A0-AFD6BA5B21B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6725" y="6323013"/>
            <a:ext cx="2655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latin typeface="+mn-lt"/>
              </a:defRPr>
            </a:lvl1pPr>
          </a:lstStyle>
          <a:p>
            <a:pPr>
              <a:defRPr/>
            </a:pPr>
            <a:r>
              <a:rPr lang="de-DE"/>
              <a:t>Name Autor | Ort und Datum</a:t>
            </a:r>
          </a:p>
        </p:txBody>
      </p:sp>
      <p:pic>
        <p:nvPicPr>
          <p:cNvPr id="1029" name="Picture 13" descr="tud_logo_rgb_150dpi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4963"/>
            <a:ext cx="30241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Line 14"/>
          <p:cNvSpPr>
            <a:spLocks noChangeShapeType="1"/>
          </p:cNvSpPr>
          <p:nvPr userDrawn="1"/>
        </p:nvSpPr>
        <p:spPr bwMode="auto">
          <a:xfrm>
            <a:off x="503238" y="1065213"/>
            <a:ext cx="8132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40" name="Rectangle 16">
            <a:extLst>
              <a:ext uri="{FF2B5EF4-FFF2-40B4-BE49-F238E27FC236}">
                <a16:creationId xmlns:a16="http://schemas.microsoft.com/office/drawing/2014/main" id="{C2A30383-8414-D042-B352-8521A55FE2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67600" y="6324600"/>
            <a:ext cx="1143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Ins="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fld id="{EA4837F8-5293-45FD-A86B-AA3FE413610B}" type="slidenum">
              <a:rPr lang="de-DE" altLang="de-DE" sz="1000" smtClean="0">
                <a:solidFill>
                  <a:srgbClr val="83B73D"/>
                </a:solidFill>
                <a:latin typeface="Akkurat-Light" panose="02000503030000020004" pitchFamily="2" charset="77"/>
                <a:ea typeface="Arial Unicode MS" panose="020B0604020202020204" pitchFamily="34" charset="-128"/>
                <a:cs typeface="Arial Unicode MS" panose="020B0604020202020204" pitchFamily="34" charset="-128"/>
              </a:rPr>
              <a:pPr algn="r">
                <a:defRPr/>
              </a:pPr>
              <a:t>‹Nr.›</a:t>
            </a:fld>
            <a:endParaRPr lang="de-DE" altLang="de-DE" sz="1000">
              <a:solidFill>
                <a:srgbClr val="464847"/>
              </a:solidFill>
              <a:latin typeface="Akkurat-Light" panose="02000503030000020004" pitchFamily="2" charset="77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" name="Rectangle 17">
            <a:extLst>
              <a:ext uri="{FF2B5EF4-FFF2-40B4-BE49-F238E27FC236}">
                <a16:creationId xmlns:a16="http://schemas.microsoft.com/office/drawing/2014/main" id="{C9B1C157-5079-AF42-9F03-92C571477E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87900" y="431800"/>
            <a:ext cx="38877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nl-NL" altLang="de-DE" sz="1500">
                <a:latin typeface="Akkurat-Light" panose="02000503030000020004" pitchFamily="2" charset="0"/>
                <a:ea typeface="Arial Unicode MS" pitchFamily="34" charset="-128"/>
              </a:rPr>
              <a:t>Einrichtung / </a:t>
            </a:r>
          </a:p>
          <a:p>
            <a:pPr algn="r">
              <a:defRPr/>
            </a:pPr>
            <a:r>
              <a:rPr lang="nl-NL" altLang="de-DE" sz="1500">
                <a:latin typeface="Akkurat-Light" panose="02000503030000020004" pitchFamily="2" charset="0"/>
                <a:ea typeface="Arial Unicode MS" pitchFamily="34" charset="-128"/>
              </a:rPr>
              <a:t>Fakultät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kkurat" pitchFamily="2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kkurat" pitchFamily="2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kkurat" pitchFamily="2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kkurat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kkurat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kkurat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kkurat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latin typeface="Akkurat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§"/>
        <a:defRPr sz="1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rafik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276225"/>
            <a:ext cx="28178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Inhaltsplatzhalt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6413" y="1422400"/>
            <a:ext cx="8132762" cy="36972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276225"/>
            <a:ext cx="28178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466727" y="1009654"/>
            <a:ext cx="8132763" cy="508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Grafik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675" y="276225"/>
            <a:ext cx="2817813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 txBox="1">
            <a:spLocks/>
          </p:cNvSpPr>
          <p:nvPr/>
        </p:nvSpPr>
        <p:spPr bwMode="auto">
          <a:xfrm>
            <a:off x="466727" y="1009654"/>
            <a:ext cx="8132763" cy="5086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200" b="0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Inhaltsplatzhalter 2"/>
          <p:cNvSpPr txBox="1">
            <a:spLocks/>
          </p:cNvSpPr>
          <p:nvPr/>
        </p:nvSpPr>
        <p:spPr bwMode="auto">
          <a:xfrm>
            <a:off x="251520" y="1503919"/>
            <a:ext cx="8712968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200" b="0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200" b="0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200" b="0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		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de-DE" sz="1200" b="0" i="0" u="sng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CC00"/>
              </a:buClr>
              <a:buSzTx/>
              <a:buFont typeface="Wingdings" pitchFamily="2" charset="2"/>
              <a:buNone/>
              <a:tabLst/>
              <a:defRPr/>
            </a:pPr>
            <a:endParaRPr kumimoji="0" lang="de-DE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127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kkurat"/>
        <a:ea typeface=""/>
        <a:cs typeface=""/>
      </a:majorFont>
      <a:minorFont>
        <a:latin typeface="Akkurat-Ligh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Bildschirmpräsentation (4:3)</PresentationFormat>
  <Paragraphs>9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10" baseType="lpstr">
      <vt:lpstr>Akkurat</vt:lpstr>
      <vt:lpstr>Akkurat-Light</vt:lpstr>
      <vt:lpstr>Arial</vt:lpstr>
      <vt:lpstr>Arial Unicode MS</vt:lpstr>
      <vt:lpstr>Calibri</vt:lpstr>
      <vt:lpstr>Wingdings</vt:lpstr>
      <vt:lpstr>Standarddesign</vt:lpstr>
      <vt:lpstr>PowerPoint-Präsentation</vt:lpstr>
      <vt:lpstr>PowerPoint-Präsentation</vt:lpstr>
      <vt:lpstr>PowerPoint-Präsentation</vt:lpstr>
    </vt:vector>
  </TitlesOfParts>
  <Company>itmc - TU Dortmund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msteolsc</dc:creator>
  <cp:lastModifiedBy>Külow, Natalina</cp:lastModifiedBy>
  <cp:revision>63</cp:revision>
  <cp:lastPrinted>2019-07-19T12:48:58Z</cp:lastPrinted>
  <dcterms:created xsi:type="dcterms:W3CDTF">2008-12-01T10:04:29Z</dcterms:created>
  <dcterms:modified xsi:type="dcterms:W3CDTF">2019-07-23T06:19:39Z</dcterms:modified>
</cp:coreProperties>
</file>