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4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4B818"/>
    <a:srgbClr val="565656"/>
    <a:srgbClr val="00CC00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54" autoAdjust="0"/>
    <p:restoredTop sz="94544" autoAdjust="0"/>
  </p:normalViewPr>
  <p:slideViewPr>
    <p:cSldViewPr showGuides="1">
      <p:cViewPr varScale="1">
        <p:scale>
          <a:sx n="157" d="100"/>
          <a:sy n="157" d="100"/>
        </p:scale>
        <p:origin x="138" y="19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1FA767-4277-7D46-A52E-59B46FD7855D}" type="datetimeFigureOut">
              <a:rPr lang="de-DE" smtClean="0"/>
              <a:t>27.05.2019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Edit style sheets of the text master</a:t>
            </a:r>
          </a:p>
          <a:p>
            <a:pPr lvl="1"/>
            <a:r>
              <a:rPr lang="de-DE"/>
              <a:t>Second level</a:t>
            </a:r>
          </a:p>
          <a:p>
            <a:pPr lvl="2"/>
            <a:r>
              <a:rPr lang="de-DE"/>
              <a:t>Third level</a:t>
            </a:r>
          </a:p>
          <a:p>
            <a:pPr lvl="3"/>
            <a:r>
              <a:rPr lang="de-DE"/>
              <a:t>Fourth level</a:t>
            </a:r>
          </a:p>
          <a:p>
            <a:pPr lvl="4"/>
            <a:r>
              <a:rPr lang="de-DE"/>
              <a:t>Fifth level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E43526-3DF4-2042-A8F9-CE8D02D75A07}" type="slidenum">
              <a:rPr lang="de-DE" smtClean="0"/>
              <a:t>'No.'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0544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251520" y="1707655"/>
            <a:ext cx="8640960" cy="1368152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 der Präsentation</a:t>
            </a:r>
          </a:p>
        </p:txBody>
      </p:sp>
      <p:pic>
        <p:nvPicPr>
          <p:cNvPr id="1027" name="Picture 3" descr="Erstes Foto: ein Chemiker im Labor, der eine Schutzbrille trägt und ein Reagenzglas in der Hand hält. Zweites Foto: Mathetower, auf dem sich das grüne TU-Logo dreht. Drittes Foto: zwei Studentinnen und ein Student, die gemeinsam in ein Buch schauen.Viertes Foto: Hängebahn." title="Vier Bilder vom Campus der TU Dortmund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354342" y="3272756"/>
            <a:ext cx="7754162" cy="1526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Abgerundetes Rechteck 10">
            <a:extLst>
              <a:ext uri="{FF2B5EF4-FFF2-40B4-BE49-F238E27FC236}">
                <a16:creationId xmlns:a16="http://schemas.microsoft.com/office/drawing/2014/main" xmlns="" id="{4E1212BC-0DA5-FE46-B04C-944CC8182A3A}"/>
              </a:ext>
            </a:extLst>
          </p:cNvPr>
          <p:cNvSpPr/>
          <p:nvPr userDrawn="1"/>
        </p:nvSpPr>
        <p:spPr>
          <a:xfrm>
            <a:off x="179512" y="3485653"/>
            <a:ext cx="1098000" cy="1097280"/>
          </a:xfrm>
          <a:prstGeom prst="roundRect">
            <a:avLst>
              <a:gd name="adj" fmla="val 12583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xmlns="" id="{8C9BDFE5-E19B-B247-BB14-3E653128AEFC}"/>
              </a:ext>
            </a:extLst>
          </p:cNvPr>
          <p:cNvPicPr>
            <a:picLocks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898"/>
          <a:stretch/>
        </p:blipFill>
        <p:spPr>
          <a:xfrm>
            <a:off x="4010543" y="3485653"/>
            <a:ext cx="1116000" cy="1116000"/>
          </a:xfrm>
          <a:prstGeom prst="roundRect">
            <a:avLst>
              <a:gd name="adj" fmla="val 12936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sp>
        <p:nvSpPr>
          <p:cNvPr id="13" name="Abgerundetes Rechteck 12">
            <a:extLst>
              <a:ext uri="{FF2B5EF4-FFF2-40B4-BE49-F238E27FC236}">
                <a16:creationId xmlns:a16="http://schemas.microsoft.com/office/drawing/2014/main" xmlns="" id="{A7E80B2B-4277-AE4A-86E7-BF7DFC1F4C0C}"/>
              </a:ext>
            </a:extLst>
          </p:cNvPr>
          <p:cNvSpPr/>
          <p:nvPr userDrawn="1"/>
        </p:nvSpPr>
        <p:spPr>
          <a:xfrm>
            <a:off x="5275815" y="3485653"/>
            <a:ext cx="1119091" cy="1108514"/>
          </a:xfrm>
          <a:prstGeom prst="roundRect">
            <a:avLst>
              <a:gd name="adj" fmla="val 12583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xmlns="" id="{F62E2BAA-6E91-344B-9B47-CB44165A72C5}"/>
              </a:ext>
            </a:extLst>
          </p:cNvPr>
          <p:cNvPicPr>
            <a:picLocks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275815" y="3485653"/>
            <a:ext cx="1116000" cy="1116000"/>
          </a:xfrm>
          <a:prstGeom prst="roundRect">
            <a:avLst>
              <a:gd name="adj" fmla="val 11601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xmlns="" id="{8E097EDD-1F65-0B4B-A4EC-88B4CB232DC3}"/>
              </a:ext>
            </a:extLst>
          </p:cNvPr>
          <p:cNvPicPr>
            <a:picLocks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731381" y="3476293"/>
            <a:ext cx="1116000" cy="1116000"/>
          </a:xfrm>
          <a:prstGeom prst="roundRect">
            <a:avLst>
              <a:gd name="adj" fmla="val 11641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3449719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915568"/>
            <a:ext cx="8640960" cy="504056"/>
          </a:xfrm>
          <a:prstGeom prst="rect">
            <a:avLst/>
          </a:prstGeom>
        </p:spPr>
        <p:txBody>
          <a:bodyPr/>
          <a:lstStyle>
            <a:lvl1pPr algn="l">
              <a:defRPr sz="2200">
                <a:solidFill>
                  <a:srgbClr val="84B81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/>
          </p:nvPr>
        </p:nvSpPr>
        <p:spPr>
          <a:xfrm>
            <a:off x="250825" y="1491632"/>
            <a:ext cx="8640000" cy="3240087"/>
          </a:xfrm>
          <a:prstGeom prst="rect">
            <a:avLst/>
          </a:prstGeom>
        </p:spPr>
        <p:txBody>
          <a:bodyPr/>
          <a:lstStyle>
            <a:lvl1pPr>
              <a:buClr>
                <a:srgbClr val="84B818"/>
              </a:buClr>
              <a:defRPr sz="1600">
                <a:solidFill>
                  <a:srgbClr val="56565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31" indent="-285743">
              <a:buClr>
                <a:srgbClr val="84B818"/>
              </a:buClr>
              <a:buFont typeface="Arial" panose="020B0604020202020204" pitchFamily="34" charset="0"/>
              <a:buChar char="•"/>
              <a:defRPr sz="1600">
                <a:solidFill>
                  <a:srgbClr val="56565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2" indent="-228594">
              <a:buClr>
                <a:srgbClr val="84B818"/>
              </a:buClr>
              <a:buFont typeface="Arial" panose="020B0604020202020204" pitchFamily="34" charset="0"/>
              <a:buChar char="•"/>
              <a:defRPr sz="1400">
                <a:solidFill>
                  <a:srgbClr val="56565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160" indent="-228594">
              <a:buClr>
                <a:srgbClr val="84B818"/>
              </a:buClr>
              <a:buFont typeface="Arial" panose="020B0604020202020204" pitchFamily="34" charset="0"/>
              <a:buChar char="•"/>
              <a:defRPr sz="1200">
                <a:solidFill>
                  <a:srgbClr val="56565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348" indent="-228594">
              <a:buClr>
                <a:srgbClr val="84B818"/>
              </a:buClr>
              <a:buFont typeface="Arial" panose="020B0604020202020204" pitchFamily="34" charset="0"/>
              <a:buChar char="•"/>
              <a:defRPr sz="1200">
                <a:solidFill>
                  <a:srgbClr val="56565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 dirty="0"/>
              <a:t>Textmasterformat </a:t>
            </a:r>
            <a:r>
              <a:rPr lang="de-DE" dirty="0" smtClean="0"/>
              <a:t>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316416" y="4876008"/>
            <a:ext cx="550360" cy="2099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aseline="0">
                <a:solidFill>
                  <a:srgbClr val="84B81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3CECEBB-547B-4598-95D8-3FB4D608B5D5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7910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395536" y="3305176"/>
            <a:ext cx="8352928" cy="1021556"/>
          </a:xfrm>
        </p:spPr>
        <p:txBody>
          <a:bodyPr anchor="t"/>
          <a:lstStyle>
            <a:lvl1pPr algn="l">
              <a:defRPr sz="3000" b="0" cap="all">
                <a:solidFill>
                  <a:srgbClr val="56565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6" name="Textplatzhalter 2"/>
          <p:cNvSpPr>
            <a:spLocks noGrp="1"/>
          </p:cNvSpPr>
          <p:nvPr>
            <p:ph type="body" idx="1"/>
          </p:nvPr>
        </p:nvSpPr>
        <p:spPr>
          <a:xfrm>
            <a:off x="395536" y="2180035"/>
            <a:ext cx="8352928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rgbClr val="84B81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92" indent="0">
              <a:buNone/>
              <a:defRPr sz="1350"/>
            </a:lvl2pPr>
            <a:lvl3pPr marL="685783" indent="0">
              <a:buNone/>
              <a:defRPr sz="1200"/>
            </a:lvl3pPr>
            <a:lvl4pPr marL="1028675" indent="0">
              <a:buNone/>
              <a:defRPr sz="1050"/>
            </a:lvl4pPr>
            <a:lvl5pPr marL="1371566" indent="0">
              <a:buNone/>
              <a:defRPr sz="1050"/>
            </a:lvl5pPr>
            <a:lvl6pPr marL="1714457" indent="0">
              <a:buNone/>
              <a:defRPr sz="1050"/>
            </a:lvl6pPr>
            <a:lvl7pPr marL="2057348" indent="0">
              <a:buNone/>
              <a:defRPr sz="1050"/>
            </a:lvl7pPr>
            <a:lvl8pPr marL="2400240" indent="0">
              <a:buNone/>
              <a:defRPr sz="1050"/>
            </a:lvl8pPr>
            <a:lvl9pPr marL="2743132" indent="0">
              <a:buNone/>
              <a:defRPr sz="1050"/>
            </a:lvl9pPr>
          </a:lstStyle>
          <a:p>
            <a:pPr lvl="0"/>
            <a:r>
              <a:rPr lang="de-DE" dirty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415178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Spal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251520" y="915568"/>
            <a:ext cx="8640960" cy="504056"/>
          </a:xfrm>
          <a:prstGeom prst="rect">
            <a:avLst/>
          </a:prstGeom>
        </p:spPr>
        <p:txBody>
          <a:bodyPr/>
          <a:lstStyle>
            <a:lvl1pPr algn="l">
              <a:defRPr sz="2200">
                <a:solidFill>
                  <a:srgbClr val="84B81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</a:t>
            </a:r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6C7EE1E3-7E14-5541-BA4F-F69E8D17D9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16416" y="4876008"/>
            <a:ext cx="550360" cy="2099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aseline="0">
                <a:solidFill>
                  <a:srgbClr val="84B81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3CECEBB-547B-4598-95D8-3FB4D608B5D5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1" name="Textplatzhalter 3"/>
          <p:cNvSpPr>
            <a:spLocks noGrp="1"/>
          </p:cNvSpPr>
          <p:nvPr>
            <p:ph type="body" sz="quarter" idx="10"/>
          </p:nvPr>
        </p:nvSpPr>
        <p:spPr>
          <a:xfrm>
            <a:off x="250825" y="1491632"/>
            <a:ext cx="4104000" cy="3240087"/>
          </a:xfrm>
          <a:prstGeom prst="rect">
            <a:avLst/>
          </a:prstGeom>
        </p:spPr>
        <p:txBody>
          <a:bodyPr/>
          <a:lstStyle>
            <a:lvl1pPr>
              <a:buClr>
                <a:srgbClr val="84B818"/>
              </a:buClr>
              <a:defRPr sz="1600">
                <a:solidFill>
                  <a:srgbClr val="56565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31" indent="-285743">
              <a:buClr>
                <a:srgbClr val="84B818"/>
              </a:buClr>
              <a:buFont typeface="Arial" panose="020B0604020202020204" pitchFamily="34" charset="0"/>
              <a:buChar char="•"/>
              <a:defRPr sz="1600">
                <a:solidFill>
                  <a:srgbClr val="56565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2" indent="-228594">
              <a:buClr>
                <a:srgbClr val="84B818"/>
              </a:buClr>
              <a:buFont typeface="Arial" panose="020B0604020202020204" pitchFamily="34" charset="0"/>
              <a:buChar char="•"/>
              <a:defRPr sz="1400">
                <a:solidFill>
                  <a:srgbClr val="56565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160" indent="-228594">
              <a:buClr>
                <a:srgbClr val="84B818"/>
              </a:buClr>
              <a:buFont typeface="Arial" panose="020B0604020202020204" pitchFamily="34" charset="0"/>
              <a:buChar char="•"/>
              <a:defRPr sz="1200">
                <a:solidFill>
                  <a:srgbClr val="56565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348" indent="-228594">
              <a:buClr>
                <a:srgbClr val="84B818"/>
              </a:buClr>
              <a:buFont typeface="Arial" panose="020B0604020202020204" pitchFamily="34" charset="0"/>
              <a:buChar char="•"/>
              <a:defRPr sz="1200">
                <a:solidFill>
                  <a:srgbClr val="56565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 dirty="0"/>
              <a:t>Textmasterformat </a:t>
            </a:r>
            <a:r>
              <a:rPr lang="de-DE" dirty="0" smtClean="0"/>
              <a:t>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12" name="Textplatzhalter 3"/>
          <p:cNvSpPr>
            <a:spLocks noGrp="1"/>
          </p:cNvSpPr>
          <p:nvPr>
            <p:ph type="body" sz="quarter" idx="11"/>
          </p:nvPr>
        </p:nvSpPr>
        <p:spPr>
          <a:xfrm>
            <a:off x="4788000" y="1490400"/>
            <a:ext cx="4104000" cy="3240087"/>
          </a:xfrm>
          <a:prstGeom prst="rect">
            <a:avLst/>
          </a:prstGeom>
        </p:spPr>
        <p:txBody>
          <a:bodyPr/>
          <a:lstStyle>
            <a:lvl1pPr>
              <a:buClr>
                <a:srgbClr val="84B818"/>
              </a:buClr>
              <a:defRPr sz="1600">
                <a:solidFill>
                  <a:srgbClr val="56565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31" indent="-285743">
              <a:buClr>
                <a:srgbClr val="84B818"/>
              </a:buClr>
              <a:buFont typeface="Arial" panose="020B0604020202020204" pitchFamily="34" charset="0"/>
              <a:buChar char="•"/>
              <a:defRPr sz="1600">
                <a:solidFill>
                  <a:srgbClr val="56565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2" indent="-228594">
              <a:buClr>
                <a:srgbClr val="84B818"/>
              </a:buClr>
              <a:buFont typeface="Arial" panose="020B0604020202020204" pitchFamily="34" charset="0"/>
              <a:buChar char="•"/>
              <a:defRPr sz="1400">
                <a:solidFill>
                  <a:srgbClr val="56565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160" indent="-228594">
              <a:buClr>
                <a:srgbClr val="84B818"/>
              </a:buClr>
              <a:buFont typeface="Arial" panose="020B0604020202020204" pitchFamily="34" charset="0"/>
              <a:buChar char="•"/>
              <a:defRPr sz="1200">
                <a:solidFill>
                  <a:srgbClr val="56565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348" indent="-228594">
              <a:buClr>
                <a:srgbClr val="84B818"/>
              </a:buClr>
              <a:buFont typeface="Arial" panose="020B0604020202020204" pitchFamily="34" charset="0"/>
              <a:buChar char="•"/>
              <a:defRPr sz="1200">
                <a:solidFill>
                  <a:srgbClr val="56565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 dirty="0"/>
              <a:t>Textmasterformat </a:t>
            </a:r>
            <a:r>
              <a:rPr lang="de-DE" dirty="0" smtClean="0"/>
              <a:t>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52520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+ 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251520" y="915568"/>
            <a:ext cx="8640960" cy="504056"/>
          </a:xfrm>
          <a:prstGeom prst="rect">
            <a:avLst/>
          </a:prstGeom>
        </p:spPr>
        <p:txBody>
          <a:bodyPr/>
          <a:lstStyle>
            <a:lvl1pPr algn="l">
              <a:defRPr sz="2200">
                <a:solidFill>
                  <a:srgbClr val="84B81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</a:t>
            </a:r>
          </a:p>
        </p:txBody>
      </p:sp>
      <p:sp>
        <p:nvSpPr>
          <p:cNvPr id="7" name="Bildplatzhalter 2"/>
          <p:cNvSpPr>
            <a:spLocks noGrp="1"/>
          </p:cNvSpPr>
          <p:nvPr>
            <p:ph type="pic" idx="1"/>
          </p:nvPr>
        </p:nvSpPr>
        <p:spPr>
          <a:xfrm>
            <a:off x="251526" y="1491631"/>
            <a:ext cx="4104453" cy="324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800"/>
            </a:lvl2pPr>
            <a:lvl3pPr marL="914378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2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de-DE"/>
              <a:t>Bild</a:t>
            </a:r>
          </a:p>
        </p:txBody>
      </p:sp>
      <p:sp>
        <p:nvSpPr>
          <p:cNvPr id="10" name="Foliennummernplatzhalter 5">
            <a:extLst>
              <a:ext uri="{FF2B5EF4-FFF2-40B4-BE49-F238E27FC236}">
                <a16:creationId xmlns:a16="http://schemas.microsoft.com/office/drawing/2014/main" xmlns="" id="{7EF70016-0063-7349-945A-08350F0697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16416" y="4876008"/>
            <a:ext cx="550360" cy="2099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aseline="0">
                <a:solidFill>
                  <a:srgbClr val="84B81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3CECEBB-547B-4598-95D8-3FB4D608B5D5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6" name="Textplatzhalter 3"/>
          <p:cNvSpPr>
            <a:spLocks noGrp="1"/>
          </p:cNvSpPr>
          <p:nvPr>
            <p:ph type="body" sz="quarter" idx="11"/>
          </p:nvPr>
        </p:nvSpPr>
        <p:spPr>
          <a:xfrm>
            <a:off x="4788000" y="1490400"/>
            <a:ext cx="4104000" cy="3240087"/>
          </a:xfrm>
          <a:prstGeom prst="rect">
            <a:avLst/>
          </a:prstGeom>
        </p:spPr>
        <p:txBody>
          <a:bodyPr/>
          <a:lstStyle>
            <a:lvl1pPr>
              <a:buClr>
                <a:srgbClr val="84B818"/>
              </a:buClr>
              <a:defRPr sz="1600">
                <a:solidFill>
                  <a:srgbClr val="56565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31" indent="-285743">
              <a:buClr>
                <a:srgbClr val="84B818"/>
              </a:buClr>
              <a:buFont typeface="Arial" panose="020B0604020202020204" pitchFamily="34" charset="0"/>
              <a:buChar char="•"/>
              <a:defRPr sz="1600">
                <a:solidFill>
                  <a:srgbClr val="56565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2" indent="-228594">
              <a:buClr>
                <a:srgbClr val="84B818"/>
              </a:buClr>
              <a:buFont typeface="Arial" panose="020B0604020202020204" pitchFamily="34" charset="0"/>
              <a:buChar char="•"/>
              <a:defRPr sz="1400">
                <a:solidFill>
                  <a:srgbClr val="56565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160" indent="-228594">
              <a:buClr>
                <a:srgbClr val="84B818"/>
              </a:buClr>
              <a:buFont typeface="Arial" panose="020B0604020202020204" pitchFamily="34" charset="0"/>
              <a:buChar char="•"/>
              <a:defRPr sz="1200">
                <a:solidFill>
                  <a:srgbClr val="56565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348" indent="-228594">
              <a:buClr>
                <a:srgbClr val="84B818"/>
              </a:buClr>
              <a:buFont typeface="Arial" panose="020B0604020202020204" pitchFamily="34" charset="0"/>
              <a:buChar char="•"/>
              <a:defRPr sz="1200">
                <a:solidFill>
                  <a:srgbClr val="56565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 dirty="0"/>
              <a:t>Textmasterformat </a:t>
            </a:r>
            <a:r>
              <a:rPr lang="de-DE" dirty="0" smtClean="0"/>
              <a:t>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34934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alte +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1"/>
          <p:cNvSpPr>
            <a:spLocks noGrp="1"/>
          </p:cNvSpPr>
          <p:nvPr>
            <p:ph type="title"/>
          </p:nvPr>
        </p:nvSpPr>
        <p:spPr>
          <a:xfrm>
            <a:off x="251520" y="915568"/>
            <a:ext cx="8640960" cy="504056"/>
          </a:xfrm>
          <a:prstGeom prst="rect">
            <a:avLst/>
          </a:prstGeom>
        </p:spPr>
        <p:txBody>
          <a:bodyPr/>
          <a:lstStyle>
            <a:lvl1pPr algn="l">
              <a:defRPr sz="2200">
                <a:solidFill>
                  <a:srgbClr val="84B81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</a:t>
            </a:r>
          </a:p>
        </p:txBody>
      </p:sp>
      <p:sp>
        <p:nvSpPr>
          <p:cNvPr id="7" name="Bildplatzhalter 2"/>
          <p:cNvSpPr>
            <a:spLocks noGrp="1"/>
          </p:cNvSpPr>
          <p:nvPr>
            <p:ph type="pic" idx="1"/>
          </p:nvPr>
        </p:nvSpPr>
        <p:spPr>
          <a:xfrm>
            <a:off x="4788029" y="1493477"/>
            <a:ext cx="4104453" cy="324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800"/>
            </a:lvl2pPr>
            <a:lvl3pPr marL="914378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2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de-DE" sz="2400"/>
              <a:t>Bild</a:t>
            </a:r>
            <a:endParaRPr 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82B7F5F2-FB01-444D-B7B8-19BC369129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16416" y="4876008"/>
            <a:ext cx="550360" cy="2099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aseline="0">
                <a:solidFill>
                  <a:srgbClr val="84B81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3CECEBB-547B-4598-95D8-3FB4D608B5D5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6" name="Textplatzhalter 3"/>
          <p:cNvSpPr>
            <a:spLocks noGrp="1"/>
          </p:cNvSpPr>
          <p:nvPr>
            <p:ph type="body" sz="quarter" idx="10"/>
          </p:nvPr>
        </p:nvSpPr>
        <p:spPr>
          <a:xfrm>
            <a:off x="250825" y="1491632"/>
            <a:ext cx="4104000" cy="3240087"/>
          </a:xfrm>
          <a:prstGeom prst="rect">
            <a:avLst/>
          </a:prstGeom>
        </p:spPr>
        <p:txBody>
          <a:bodyPr/>
          <a:lstStyle>
            <a:lvl1pPr>
              <a:buClr>
                <a:srgbClr val="84B818"/>
              </a:buClr>
              <a:defRPr sz="1600">
                <a:solidFill>
                  <a:srgbClr val="56565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31" indent="-285743">
              <a:buClr>
                <a:srgbClr val="84B818"/>
              </a:buClr>
              <a:buFont typeface="Arial" panose="020B0604020202020204" pitchFamily="34" charset="0"/>
              <a:buChar char="•"/>
              <a:defRPr sz="1600">
                <a:solidFill>
                  <a:srgbClr val="56565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2" indent="-228594">
              <a:buClr>
                <a:srgbClr val="84B818"/>
              </a:buClr>
              <a:buFont typeface="Arial" panose="020B0604020202020204" pitchFamily="34" charset="0"/>
              <a:buChar char="•"/>
              <a:defRPr sz="1400">
                <a:solidFill>
                  <a:srgbClr val="56565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160" indent="-228594">
              <a:buClr>
                <a:srgbClr val="84B818"/>
              </a:buClr>
              <a:buFont typeface="Arial" panose="020B0604020202020204" pitchFamily="34" charset="0"/>
              <a:buChar char="•"/>
              <a:defRPr sz="1200">
                <a:solidFill>
                  <a:srgbClr val="56565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348" indent="-228594">
              <a:buClr>
                <a:srgbClr val="84B818"/>
              </a:buClr>
              <a:buFont typeface="Arial" panose="020B0604020202020204" pitchFamily="34" charset="0"/>
              <a:buChar char="•"/>
              <a:defRPr sz="1200">
                <a:solidFill>
                  <a:srgbClr val="56565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 dirty="0"/>
              <a:t>Textmasterformat </a:t>
            </a:r>
            <a:r>
              <a:rPr lang="de-DE" dirty="0" smtClean="0"/>
              <a:t>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17243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+ 2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251520" y="915568"/>
            <a:ext cx="8640960" cy="504056"/>
          </a:xfrm>
          <a:prstGeom prst="rect">
            <a:avLst/>
          </a:prstGeom>
        </p:spPr>
        <p:txBody>
          <a:bodyPr/>
          <a:lstStyle>
            <a:lvl1pPr algn="l">
              <a:defRPr sz="2200">
                <a:solidFill>
                  <a:srgbClr val="84B81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</a:t>
            </a:r>
          </a:p>
        </p:txBody>
      </p:sp>
      <p:sp>
        <p:nvSpPr>
          <p:cNvPr id="10" name="Bildplatzhalter 2"/>
          <p:cNvSpPr>
            <a:spLocks noGrp="1"/>
          </p:cNvSpPr>
          <p:nvPr>
            <p:ph type="pic" idx="10"/>
          </p:nvPr>
        </p:nvSpPr>
        <p:spPr>
          <a:xfrm>
            <a:off x="251520" y="1491631"/>
            <a:ext cx="4104453" cy="324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800"/>
            </a:lvl2pPr>
            <a:lvl3pPr marL="914378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2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de-DE"/>
              <a:t>Bild</a:t>
            </a:r>
          </a:p>
        </p:txBody>
      </p:sp>
      <p:sp>
        <p:nvSpPr>
          <p:cNvPr id="9" name="Bildplatzhalter 2"/>
          <p:cNvSpPr>
            <a:spLocks noGrp="1"/>
          </p:cNvSpPr>
          <p:nvPr>
            <p:ph type="pic" idx="1"/>
          </p:nvPr>
        </p:nvSpPr>
        <p:spPr>
          <a:xfrm>
            <a:off x="4788029" y="1493477"/>
            <a:ext cx="4104453" cy="324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800"/>
            </a:lvl2pPr>
            <a:lvl3pPr marL="914378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2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de-DE" sz="2400">
                <a:latin typeface="Arial" panose="020B0604020202020204" pitchFamily="34" charset="0"/>
                <a:cs typeface="Arial" panose="020B0604020202020204" pitchFamily="34" charset="0"/>
              </a:rPr>
              <a:t>Bild</a:t>
            </a:r>
            <a:endParaRPr lang="de-DE"/>
          </a:p>
        </p:txBody>
      </p:sp>
      <p:sp>
        <p:nvSpPr>
          <p:cNvPr id="8" name="Foliennummernplatzhalter 5">
            <a:extLst>
              <a:ext uri="{FF2B5EF4-FFF2-40B4-BE49-F238E27FC236}">
                <a16:creationId xmlns:a16="http://schemas.microsoft.com/office/drawing/2014/main" xmlns="" id="{6FD5456B-1BF9-D14E-9B65-AE9EE575D4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16416" y="4876008"/>
            <a:ext cx="550360" cy="2099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aseline="0">
                <a:solidFill>
                  <a:srgbClr val="84B81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3CECEBB-547B-4598-95D8-3FB4D608B5D5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7183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gro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251520" y="915568"/>
            <a:ext cx="8640960" cy="504056"/>
          </a:xfrm>
          <a:prstGeom prst="rect">
            <a:avLst/>
          </a:prstGeom>
        </p:spPr>
        <p:txBody>
          <a:bodyPr/>
          <a:lstStyle>
            <a:lvl1pPr algn="l">
              <a:defRPr sz="2200">
                <a:solidFill>
                  <a:srgbClr val="84B81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51520" y="1491630"/>
            <a:ext cx="8640960" cy="32403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800"/>
            </a:lvl2pPr>
            <a:lvl3pPr marL="914378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2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de-DE"/>
              <a:t>Bild</a:t>
            </a:r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B96B81C9-5120-EC47-859D-E6F391F3EA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16416" y="4876008"/>
            <a:ext cx="550360" cy="2099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aseline="0">
                <a:solidFill>
                  <a:srgbClr val="84B81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3CECEBB-547B-4598-95D8-3FB4D608B5D5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1231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hlu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ußenbereich der Mensa, im Hintergrund der Mathe-Tower, auf dem sich das grüne TU-Logo dreht." title="Campus der TU Dortmund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972344" y="951655"/>
            <a:ext cx="7199312" cy="3343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1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423511" y="4272166"/>
            <a:ext cx="591654" cy="415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11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 rot="10800000">
            <a:off x="7143817" y="4316878"/>
            <a:ext cx="591654" cy="415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feld 3"/>
          <p:cNvSpPr txBox="1"/>
          <p:nvPr userDrawn="1"/>
        </p:nvSpPr>
        <p:spPr>
          <a:xfrm>
            <a:off x="0" y="4299943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800">
                <a:solidFill>
                  <a:srgbClr val="56565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ie3.tu-dortmund.de </a:t>
            </a:r>
          </a:p>
        </p:txBody>
      </p:sp>
    </p:spTree>
    <p:extLst>
      <p:ext uri="{BB962C8B-B14F-4D97-AF65-F5344CB8AC3E}">
        <p14:creationId xmlns:p14="http://schemas.microsoft.com/office/powerpoint/2010/main" val="1305729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14="http://schemas.microsoft.com/office/drawing/2010/main"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Gerade Verbindung 8"/>
          <p:cNvCxnSpPr/>
          <p:nvPr userDrawn="1"/>
        </p:nvCxnSpPr>
        <p:spPr>
          <a:xfrm>
            <a:off x="0" y="810104"/>
            <a:ext cx="9144000" cy="1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1" name="Rectangle 4"/>
          <p:cNvSpPr txBox="1">
            <a:spLocks noChangeArrowheads="1"/>
          </p:cNvSpPr>
          <p:nvPr userDrawn="1"/>
        </p:nvSpPr>
        <p:spPr>
          <a:xfrm>
            <a:off x="137567" y="4880936"/>
            <a:ext cx="5400000" cy="21109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de-DE"/>
            </a:defPPr>
            <a:lvl1pPr marL="0" algn="l" defTabSz="914400" rtl="0" eaLnBrk="0" latin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1800" kern="1200">
                <a:solidFill>
                  <a:srgbClr val="565656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defTabSz="914400" rtl="0" eaLnBrk="0" latin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1143000" indent="-228600" algn="l" defTabSz="914400" rtl="0" eaLnBrk="0" latin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600200" indent="-228600" algn="l" defTabSz="914400" rtl="0" eaLnBrk="0" latin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2057400" indent="-228600" algn="l" defTabSz="914400" rtl="0" eaLnBrk="0" latin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000" dirty="0">
                <a:latin typeface="Arial" panose="020B0604020202020204" pitchFamily="34" charset="0"/>
                <a:cs typeface="Arial" panose="020B0604020202020204" pitchFamily="34" charset="0"/>
              </a:rPr>
              <a:t>ie</a:t>
            </a:r>
            <a:r>
              <a:rPr lang="de-DE" altLang="de-DE" sz="1000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de-DE" alt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| </a:t>
            </a:r>
            <a:r>
              <a:rPr lang="de-DE" alt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Dortmund</a:t>
            </a:r>
            <a:r>
              <a:rPr lang="de-DE" altLang="de-DE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27.05.2019</a:t>
            </a:r>
            <a:endParaRPr lang="de-DE" alt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365" y="17350"/>
            <a:ext cx="2843807" cy="7821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Gerade Verbindung 8">
            <a:extLst>
              <a:ext uri="{FF2B5EF4-FFF2-40B4-BE49-F238E27FC236}">
                <a16:creationId xmlns:a16="http://schemas.microsoft.com/office/drawing/2014/main" id="{1306E02F-1FE1-FA4B-BFC6-E552192BAC94}"/>
              </a:ext>
            </a:extLst>
          </p:cNvPr>
          <p:cNvCxnSpPr/>
          <p:nvPr userDrawn="1"/>
        </p:nvCxnSpPr>
        <p:spPr>
          <a:xfrm>
            <a:off x="0" y="4878000"/>
            <a:ext cx="9144000" cy="1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7" name="Grafik 6" descr="ie³_Logo_RGB.jpg">
            <a:extLst>
              <a:ext uri="{FF2B5EF4-FFF2-40B4-BE49-F238E27FC236}">
                <a16:creationId xmlns:a16="http://schemas.microsoft.com/office/drawing/2014/main" id="{0C7F1AB9-D336-9642-AC30-36993D594D82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8424" y="103298"/>
            <a:ext cx="463600" cy="610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9342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40" r:id="rId2"/>
    <p:sldLayoutId id="2147483742" r:id="rId3"/>
    <p:sldLayoutId id="2147483722" r:id="rId4"/>
    <p:sldLayoutId id="2147483738" r:id="rId5"/>
    <p:sldLayoutId id="2147483723" r:id="rId6"/>
    <p:sldLayoutId id="2147483737" r:id="rId7"/>
    <p:sldLayoutId id="2147483725" r:id="rId8"/>
    <p:sldLayoutId id="2147483741" r:id="rId9"/>
  </p:sldLayoutIdLst>
  <p:txStyles>
    <p:titleStyle>
      <a:lvl1pPr algn="ctr" defTabSz="914378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2" indent="-342892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1" indent="-285743" algn="l" defTabSz="914378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2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8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1"/>
          <p:cNvSpPr txBox="1">
            <a:spLocks/>
          </p:cNvSpPr>
          <p:nvPr/>
        </p:nvSpPr>
        <p:spPr>
          <a:xfrm>
            <a:off x="251520" y="1275606"/>
            <a:ext cx="8651304" cy="1728192"/>
          </a:xfrm>
          <a:prstGeom prst="rect">
            <a:avLst/>
          </a:prstGeom>
        </p:spPr>
        <p:txBody>
          <a:bodyPr/>
          <a:lstStyle>
            <a:lvl1pPr marL="342892" indent="-342892" algn="l" defTabSz="91437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1" indent="-285743" algn="l" defTabSz="91437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2" indent="-228594" algn="l" defTabSz="91437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defTabSz="91437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8" indent="-228594" algn="l" defTabSz="914378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5" indent="-228594" algn="l" defTabSz="91437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de-DE" sz="3600" smtClean="0">
                <a:solidFill>
                  <a:srgbClr val="56565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Institute for Energy Systems, Energy Efficiency and Energy Economics</a:t>
            </a:r>
            <a:endParaRPr lang="de-DE" sz="3600" dirty="0">
              <a:solidFill>
                <a:srgbClr val="56565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2927131"/>
      </p:ext>
    </p:extLst>
  </p:cSld>
  <p:clrMapOvr>
    <a:masterClrMapping/>
  </p:clrMapOvr>
</p:sld>
</file>

<file path=ppt/slides/slide2.xml><?xml version="1.0" encoding="utf-8"?>
<p:sld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0700745"/>
      </p:ext>
    </p:extLst>
  </p:cSld>
  <p:clrMapOvr>
    <a:masterClrMapping/>
  </p:clrMapOvr>
</p:sld>
</file>

<file path=ppt/slides/slide3.xml><?xml version="1.0" encoding="utf-8"?>
<p:sld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Example | </a:t>
            </a:r>
            <a:r>
              <a:rPr lang="de-DE" dirty="0">
                <a:solidFill>
                  <a:srgbClr val="565656"/>
                </a:solidFill>
              </a:rPr>
              <a:t>Example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6576912"/>
      </p:ext>
    </p:extLst>
  </p:cSld>
  <p:clrMapOvr>
    <a:masterClrMapping/>
  </p:clrMapOvr>
</p:sld>
</file>

<file path=ppt/slides/slide4.xml><?xml version="1.0" encoding="utf-8"?>
<p:sld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78361614"/>
      </p:ext>
    </p:extLst>
  </p:cSld>
  <p:clrMapOvr>
    <a:masterClrMapping/>
  </p:clrMapOvr>
</p:sld>
</file>

<file path=ppt/theme/theme1.xml><?xml version="1.0" encoding="utf-8"?>
<a:theme xmlns:a="http://schemas.openxmlformats.org/drawingml/2006/main" name="Masterfoli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07321D038F2A242BD37D9D895CF0F23" ma:contentTypeVersion="0" ma:contentTypeDescription="Ein neues Dokument erstellen." ma:contentTypeScope="" ma:versionID="176fba0f9264317e9453df5141e84ca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66c4a6dd5ef775a5269b08f7de37f93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FA6D102-E0D4-40BE-B159-06E0D2D60A64}"/>
</file>

<file path=customXml/itemProps2.xml><?xml version="1.0" encoding="utf-8"?>
<ds:datastoreItem xmlns:ds="http://schemas.openxmlformats.org/officeDocument/2006/customXml" ds:itemID="{88E26894-C1DB-425E-B138-68628A40F0D6}"/>
</file>

<file path=customXml/itemProps3.xml><?xml version="1.0" encoding="utf-8"?>
<ds:datastoreItem xmlns:ds="http://schemas.openxmlformats.org/officeDocument/2006/customXml" ds:itemID="{7557A84D-71AC-4771-8012-46CA7163C633}"/>
</file>

<file path=docProps/app.xml><?xml version="1.0" encoding="utf-8"?>
<ap:Properties xmlns:vt="http://schemas.openxmlformats.org/officeDocument/2006/docPropsVTypes" xmlns:ap="http://schemas.openxmlformats.org/officeDocument/2006/extended-properties">
  <ap:Template/>
  <ap:TotalTime>0</ap:TotalTime>
  <ap:Words>10</ap:Words>
  <ap:Application>Microsoft Office PowerPoint</ap:Application>
  <ap:PresentationFormat>Bildschirmpräsentation (16:9)</ap:PresentationFormat>
  <ap:Paragraphs>2</ap:Paragraphs>
  <ap:Slides>4</ap:Slides>
  <ap:Notes>0</ap:Notes>
  <ap:HiddenSlides>0</ap:HiddenSlides>
  <ap:MMClips>0</ap:MMClips>
  <ap:ScaleCrop>false</ap:ScaleCrop>
  <ap:HeadingPairs>
    <vt:vector baseType="variant" size="6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ap:HeadingPairs>
  <ap:TitlesOfParts>
    <vt:vector baseType="lpstr" size="7">
      <vt:lpstr>Arial</vt:lpstr>
      <vt:lpstr>Calibri</vt:lpstr>
      <vt:lpstr>Masterfolie</vt:lpstr>
      <vt:lpstr>PowerPoint-Präsentation</vt:lpstr>
      <vt:lpstr>PowerPoint-Präsentation</vt:lpstr>
      <vt:lpstr>Beispiel | Beispiel</vt:lpstr>
      <vt:lpstr>PowerPoint-Präsentation</vt:lpstr>
    </vt:vector>
  </ap:TitlesOfParts>
  <ap:LinksUpToDate>false</ap:LinksUpToDate>
  <ap:SharedDoc>false</ap:SharedDoc>
  <ap:HyperlinksChanged>false</ap:HyperlinksChanged>
  <ap:AppVersion>15.0000</ap:AppVersion>
</ap:Properties>
</file>

<file path=docProps/core.xml><?xml version="1.0" encoding="utf-8"?>
<coreProperties xmlns:dc="http://purl.org/dc/elements/1.1/" xmlns:dcterms="http://purl.org/dc/terms/" xmlns:xsi="http://www.w3.org/2001/XMLSchema-instance" xmlns="http://schemas.openxmlformats.org/package/2006/metadata/core-properties">
  <dc:title>PowerPoint-Präsentation</dc:title>
  <dc:creator>Björn Bauernschmitt</dc:creator>
  <lastModifiedBy>Björn Bauernschmitt</lastModifiedBy>
  <revision>2</revision>
  <dcterms:created xsi:type="dcterms:W3CDTF">2019-05-27T16:25:49.0000000Z</dcterms:created>
  <dcterms:modified xsi:type="dcterms:W3CDTF">2019-05-27T16:26:01.0000000Z</dcterms:modified>
  <keywords>, docId:49695E19D9DD0C1653CFD88A000A87E4</keywords>
</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0x010100D07321D038F2A242BD37D9D895CF0F23</vt:lpwstr>
  </property>
</Properties>
</file>